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0"/>
  </p:notesMasterIdLst>
  <p:sldIdLst>
    <p:sldId id="357" r:id="rId2"/>
    <p:sldId id="1276" r:id="rId3"/>
    <p:sldId id="1277" r:id="rId4"/>
    <p:sldId id="1040" r:id="rId5"/>
    <p:sldId id="1278" r:id="rId6"/>
    <p:sldId id="1279" r:id="rId7"/>
    <p:sldId id="896" r:id="rId8"/>
    <p:sldId id="1280" r:id="rId9"/>
    <p:sldId id="1281" r:id="rId10"/>
    <p:sldId id="1282" r:id="rId11"/>
    <p:sldId id="1283" r:id="rId12"/>
    <p:sldId id="1284" r:id="rId13"/>
    <p:sldId id="1285" r:id="rId14"/>
    <p:sldId id="1286" r:id="rId15"/>
    <p:sldId id="1287" r:id="rId16"/>
    <p:sldId id="1039" r:id="rId17"/>
    <p:sldId id="361" r:id="rId18"/>
    <p:sldId id="359" r:id="rId19"/>
    <p:sldId id="603" r:id="rId20"/>
    <p:sldId id="604" r:id="rId21"/>
    <p:sldId id="895" r:id="rId22"/>
    <p:sldId id="605" r:id="rId23"/>
    <p:sldId id="716" r:id="rId24"/>
    <p:sldId id="389" r:id="rId25"/>
    <p:sldId id="1105" r:id="rId26"/>
    <p:sldId id="1106" r:id="rId27"/>
    <p:sldId id="1107" r:id="rId28"/>
    <p:sldId id="1108" r:id="rId29"/>
    <p:sldId id="1109" r:id="rId30"/>
    <p:sldId id="1110" r:id="rId31"/>
    <p:sldId id="1111" r:id="rId32"/>
    <p:sldId id="1112" r:id="rId33"/>
    <p:sldId id="1113" r:id="rId34"/>
    <p:sldId id="1114" r:id="rId35"/>
    <p:sldId id="1115" r:id="rId36"/>
    <p:sldId id="1116" r:id="rId37"/>
    <p:sldId id="1117" r:id="rId38"/>
    <p:sldId id="1118" r:id="rId39"/>
    <p:sldId id="1119" r:id="rId40"/>
    <p:sldId id="1120" r:id="rId41"/>
    <p:sldId id="1121" r:id="rId42"/>
    <p:sldId id="1122" r:id="rId43"/>
    <p:sldId id="1123" r:id="rId44"/>
    <p:sldId id="1124" r:id="rId45"/>
    <p:sldId id="1125" r:id="rId46"/>
    <p:sldId id="1126" r:id="rId47"/>
    <p:sldId id="1127" r:id="rId48"/>
    <p:sldId id="1128" r:id="rId49"/>
    <p:sldId id="1129" r:id="rId50"/>
    <p:sldId id="1130" r:id="rId51"/>
    <p:sldId id="1131" r:id="rId52"/>
    <p:sldId id="1132" r:id="rId53"/>
    <p:sldId id="1133" r:id="rId54"/>
    <p:sldId id="1134" r:id="rId55"/>
    <p:sldId id="1135" r:id="rId56"/>
    <p:sldId id="1136" r:id="rId57"/>
    <p:sldId id="1137" r:id="rId58"/>
    <p:sldId id="1138" r:id="rId59"/>
    <p:sldId id="1139" r:id="rId60"/>
    <p:sldId id="1140" r:id="rId61"/>
    <p:sldId id="390" r:id="rId62"/>
    <p:sldId id="1141" r:id="rId63"/>
    <p:sldId id="1142" r:id="rId64"/>
    <p:sldId id="1143" r:id="rId65"/>
    <p:sldId id="1144" r:id="rId66"/>
    <p:sldId id="1145" r:id="rId67"/>
    <p:sldId id="1146" r:id="rId68"/>
    <p:sldId id="1147" r:id="rId69"/>
    <p:sldId id="1148" r:id="rId70"/>
    <p:sldId id="1149" r:id="rId71"/>
    <p:sldId id="1150" r:id="rId72"/>
    <p:sldId id="1151" r:id="rId73"/>
    <p:sldId id="1152" r:id="rId74"/>
    <p:sldId id="1153" r:id="rId75"/>
    <p:sldId id="1154" r:id="rId76"/>
    <p:sldId id="1155" r:id="rId77"/>
    <p:sldId id="1156" r:id="rId78"/>
    <p:sldId id="1157" r:id="rId79"/>
    <p:sldId id="1158" r:id="rId80"/>
    <p:sldId id="1159" r:id="rId81"/>
    <p:sldId id="1160" r:id="rId82"/>
    <p:sldId id="1161" r:id="rId83"/>
    <p:sldId id="1162" r:id="rId84"/>
    <p:sldId id="1163" r:id="rId85"/>
    <p:sldId id="1164" r:id="rId86"/>
    <p:sldId id="1165" r:id="rId87"/>
    <p:sldId id="1166" r:id="rId88"/>
    <p:sldId id="1167" r:id="rId89"/>
    <p:sldId id="1168" r:id="rId90"/>
    <p:sldId id="1169" r:id="rId91"/>
    <p:sldId id="1170" r:id="rId92"/>
    <p:sldId id="1171" r:id="rId93"/>
    <p:sldId id="1172" r:id="rId94"/>
    <p:sldId id="1173" r:id="rId95"/>
    <p:sldId id="1174" r:id="rId96"/>
    <p:sldId id="1175" r:id="rId97"/>
    <p:sldId id="391" r:id="rId98"/>
    <p:sldId id="1176" r:id="rId99"/>
    <p:sldId id="1177" r:id="rId100"/>
    <p:sldId id="1178" r:id="rId101"/>
    <p:sldId id="1179" r:id="rId102"/>
    <p:sldId id="1180" r:id="rId103"/>
    <p:sldId id="1181" r:id="rId104"/>
    <p:sldId id="1182" r:id="rId105"/>
    <p:sldId id="1183" r:id="rId106"/>
    <p:sldId id="1184" r:id="rId107"/>
    <p:sldId id="1185" r:id="rId108"/>
    <p:sldId id="1186" r:id="rId109"/>
    <p:sldId id="1187" r:id="rId110"/>
    <p:sldId id="1188" r:id="rId111"/>
    <p:sldId id="1189" r:id="rId112"/>
    <p:sldId id="1190" r:id="rId113"/>
    <p:sldId id="1191" r:id="rId114"/>
    <p:sldId id="1192" r:id="rId115"/>
    <p:sldId id="1193" r:id="rId116"/>
    <p:sldId id="1194" r:id="rId117"/>
    <p:sldId id="1195" r:id="rId118"/>
    <p:sldId id="1196" r:id="rId119"/>
    <p:sldId id="1197" r:id="rId120"/>
    <p:sldId id="1198" r:id="rId121"/>
    <p:sldId id="1199" r:id="rId122"/>
    <p:sldId id="1200" r:id="rId123"/>
    <p:sldId id="1201" r:id="rId124"/>
    <p:sldId id="1202" r:id="rId125"/>
    <p:sldId id="1203" r:id="rId126"/>
    <p:sldId id="1204" r:id="rId127"/>
    <p:sldId id="1205" r:id="rId128"/>
    <p:sldId id="1206" r:id="rId129"/>
    <p:sldId id="1207" r:id="rId130"/>
    <p:sldId id="1208" r:id="rId131"/>
    <p:sldId id="1209" r:id="rId132"/>
    <p:sldId id="1210" r:id="rId133"/>
    <p:sldId id="1211" r:id="rId134"/>
    <p:sldId id="1212" r:id="rId135"/>
    <p:sldId id="1213" r:id="rId136"/>
    <p:sldId id="1214" r:id="rId137"/>
    <p:sldId id="1215" r:id="rId138"/>
    <p:sldId id="1216" r:id="rId139"/>
    <p:sldId id="1217" r:id="rId140"/>
    <p:sldId id="1218" r:id="rId141"/>
    <p:sldId id="1219" r:id="rId142"/>
    <p:sldId id="1220" r:id="rId143"/>
    <p:sldId id="1221" r:id="rId144"/>
    <p:sldId id="1222" r:id="rId145"/>
    <p:sldId id="1223" r:id="rId146"/>
    <p:sldId id="1224" r:id="rId147"/>
    <p:sldId id="1225" r:id="rId148"/>
    <p:sldId id="1226" r:id="rId149"/>
    <p:sldId id="1227" r:id="rId150"/>
    <p:sldId id="1228" r:id="rId151"/>
    <p:sldId id="1229" r:id="rId152"/>
    <p:sldId id="1230" r:id="rId153"/>
    <p:sldId id="1231" r:id="rId154"/>
    <p:sldId id="1232" r:id="rId155"/>
    <p:sldId id="1233" r:id="rId156"/>
    <p:sldId id="1234" r:id="rId157"/>
    <p:sldId id="1235" r:id="rId158"/>
    <p:sldId id="1236" r:id="rId159"/>
    <p:sldId id="1237" r:id="rId160"/>
    <p:sldId id="1238" r:id="rId161"/>
    <p:sldId id="1239" r:id="rId162"/>
    <p:sldId id="1240" r:id="rId163"/>
    <p:sldId id="1241" r:id="rId164"/>
    <p:sldId id="1242" r:id="rId165"/>
    <p:sldId id="1243" r:id="rId166"/>
    <p:sldId id="1244" r:id="rId167"/>
    <p:sldId id="1245" r:id="rId168"/>
    <p:sldId id="673" r:id="rId169"/>
    <p:sldId id="1246" r:id="rId170"/>
    <p:sldId id="1247" r:id="rId171"/>
    <p:sldId id="1248" r:id="rId172"/>
    <p:sldId id="1249" r:id="rId173"/>
    <p:sldId id="1250" r:id="rId174"/>
    <p:sldId id="1251" r:id="rId175"/>
    <p:sldId id="1252" r:id="rId176"/>
    <p:sldId id="1253" r:id="rId177"/>
    <p:sldId id="1254" r:id="rId178"/>
    <p:sldId id="1255" r:id="rId179"/>
    <p:sldId id="1256" r:id="rId180"/>
    <p:sldId id="1257" r:id="rId181"/>
    <p:sldId id="1258" r:id="rId182"/>
    <p:sldId id="1259" r:id="rId183"/>
    <p:sldId id="1260" r:id="rId184"/>
    <p:sldId id="1261" r:id="rId185"/>
    <p:sldId id="1262" r:id="rId186"/>
    <p:sldId id="1263" r:id="rId187"/>
    <p:sldId id="1264" r:id="rId188"/>
    <p:sldId id="1265" r:id="rId189"/>
    <p:sldId id="1266" r:id="rId190"/>
    <p:sldId id="1267" r:id="rId191"/>
    <p:sldId id="1268" r:id="rId192"/>
    <p:sldId id="1269" r:id="rId193"/>
    <p:sldId id="1270" r:id="rId194"/>
    <p:sldId id="1271" r:id="rId195"/>
    <p:sldId id="1272" r:id="rId196"/>
    <p:sldId id="1273" r:id="rId197"/>
    <p:sldId id="1274" r:id="rId198"/>
    <p:sldId id="1275" r:id="rId19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796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33513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6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3.png"/><Relationship Id="rId4" Type="http://schemas.openxmlformats.org/officeDocument/2006/relationships/image" Target="../media/image21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4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3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4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3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5.png"/><Relationship Id="rId7" Type="http://schemas.openxmlformats.org/officeDocument/2006/relationships/image" Target="../media/image14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5.png"/><Relationship Id="rId4" Type="http://schemas.openxmlformats.org/officeDocument/2006/relationships/image" Target="../media/image14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7.png"/><Relationship Id="rId7" Type="http://schemas.openxmlformats.org/officeDocument/2006/relationships/image" Target="../media/image14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5.png"/><Relationship Id="rId4" Type="http://schemas.openxmlformats.org/officeDocument/2006/relationships/image" Target="../media/image14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25152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50543840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641067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264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6307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1854200"/>
            <a:ext cx="408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필수사항 </a:t>
            </a:r>
            <a:r>
              <a:rPr lang="en-US" altLang="ko-KR" dirty="0" smtClean="0"/>
              <a:t>*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4" y="1313645"/>
            <a:ext cx="5525470" cy="5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664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1233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3752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중복확인을 위한 기존의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없애고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이용한 아이디 중복체크</a:t>
            </a:r>
            <a:endParaRPr lang="ko-KR" altLang="en-US" dirty="0"/>
          </a:p>
        </p:txBody>
      </p:sp>
      <p:pic>
        <p:nvPicPr>
          <p:cNvPr id="1026" name="Picture 2" descr="C:\Users\ezen-033\Desktop\ppt\회원가입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1352380"/>
            <a:ext cx="4983372" cy="1392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zen-033\Desktop\ppt\회원가입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3003880"/>
            <a:ext cx="4983372" cy="13764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zen-033\Desktop\ppt\회원가입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4712939"/>
            <a:ext cx="4983372" cy="13134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0784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r>
              <a:rPr lang="ko-KR" altLang="en-US" dirty="0" err="1" smtClean="0"/>
              <a:t>입력창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Focusout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</a:t>
            </a:r>
            <a:r>
              <a:rPr lang="en-US" altLang="ko-KR" dirty="0" err="1" smtClean="0"/>
              <a:t>idChk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실행</a:t>
            </a:r>
            <a:endParaRPr lang="en-US" altLang="ko-KR" dirty="0" smtClean="0"/>
          </a:p>
          <a:p>
            <a:r>
              <a:rPr lang="en-US" altLang="ko-KR" dirty="0" smtClean="0">
                <a:sym typeface="Wingdings" panose="05000000000000000000" pitchFamily="2" charset="2"/>
              </a:rPr>
              <a:t>-&gt; id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미만일 시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아이디 최소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이상</a:t>
            </a:r>
            <a:r>
              <a:rPr lang="en-US" altLang="ko-KR" dirty="0" smtClean="0">
                <a:sym typeface="Wingdings" panose="05000000000000000000" pitchFamily="2" charset="2"/>
              </a:rPr>
              <a:t>’</a:t>
            </a:r>
            <a:r>
              <a:rPr lang="ko-KR" altLang="en-US" dirty="0" smtClean="0">
                <a:sym typeface="Wingdings" panose="05000000000000000000" pitchFamily="2" charset="2"/>
              </a:rPr>
              <a:t> 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5</a:t>
            </a:r>
            <a:r>
              <a:rPr lang="ko-KR" altLang="en-US" dirty="0" smtClean="0">
                <a:sym typeface="Wingdings" panose="05000000000000000000" pitchFamily="2" charset="2"/>
              </a:rPr>
              <a:t>자 이상이지만 이미 등록된 경우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이미 등록된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.’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아이디인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2050" name="Picture 2" descr="C:\Users\ezen-033\Desktop\ppt\회원가입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" y="1646955"/>
            <a:ext cx="5330960" cy="36870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99268" y="2065866"/>
            <a:ext cx="2489200" cy="347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67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44" y="3213580"/>
            <a:ext cx="1060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아이디 중복체크를 위한 </a:t>
            </a:r>
            <a:r>
              <a:rPr lang="ko-KR" altLang="en-US" dirty="0" err="1" smtClean="0">
                <a:sym typeface="Wingdings" panose="05000000000000000000" pitchFamily="2" charset="2"/>
              </a:rPr>
              <a:t>웹서블릿</a:t>
            </a:r>
            <a:r>
              <a:rPr lang="en-US" altLang="ko-KR" dirty="0" smtClean="0">
                <a:sym typeface="Wingdings" panose="05000000000000000000" pitchFamily="2" charset="2"/>
              </a:rPr>
              <a:t>(IdChk.java), </a:t>
            </a:r>
            <a:r>
              <a:rPr lang="ko-KR" altLang="en-US" dirty="0" smtClean="0">
                <a:sym typeface="Wingdings" panose="05000000000000000000" pitchFamily="2" charset="2"/>
              </a:rPr>
              <a:t>내부에서 </a:t>
            </a:r>
            <a:r>
              <a:rPr lang="en-US" altLang="ko-KR" dirty="0" err="1" smtClean="0">
                <a:sym typeface="Wingdings" panose="05000000000000000000" pitchFamily="2" charset="2"/>
              </a:rPr>
              <a:t>MemberDao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이용하여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아이디 중복 체크를 위한 </a:t>
            </a:r>
            <a:r>
              <a:rPr lang="en-US" altLang="ko-KR" dirty="0" smtClean="0">
                <a:sym typeface="Wingdings" panose="05000000000000000000" pitchFamily="2" charset="2"/>
              </a:rPr>
              <a:t>JSON</a:t>
            </a:r>
            <a:r>
              <a:rPr lang="ko-KR" altLang="en-US" dirty="0" smtClean="0">
                <a:sym typeface="Wingdings" panose="05000000000000000000" pitchFamily="2" charset="2"/>
              </a:rPr>
              <a:t>생성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3074" name="Picture 2" descr="C:\Users\ezen-033\Desktop\ppt\회원가입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57" y="1616139"/>
            <a:ext cx="8832835" cy="1436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회원가입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30" y="4578350"/>
            <a:ext cx="4400550" cy="952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zen-033\Desktop\ppt\회원가입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833" y="4578350"/>
            <a:ext cx="4200525" cy="933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79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ppt\회원가입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71" y="1690629"/>
            <a:ext cx="6659563" cy="4810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1100667" y="1964267"/>
            <a:ext cx="33443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이동과 </a:t>
            </a:r>
            <a:r>
              <a:rPr lang="en-US" altLang="ko-KR" dirty="0" err="1" smtClean="0"/>
              <a:t>InsertMember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위한 컨트롤러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따로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객체를 두지 않고 직접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insert</a:t>
            </a:r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SignUp.java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3555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7667" y="3022599"/>
            <a:ext cx="2048934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 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67032" y="3022599"/>
            <a:ext cx="2409035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회원가입 완료페이지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115733" y="2573867"/>
            <a:ext cx="8467" cy="4317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497667" y="2015067"/>
            <a:ext cx="1811866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IdChk.java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76983" y="4699000"/>
            <a:ext cx="3081866" cy="88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SignUp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3" idx="3"/>
            <a:endCxn id="6" idx="1"/>
          </p:cNvCxnSpPr>
          <p:nvPr/>
        </p:nvCxnSpPr>
        <p:spPr>
          <a:xfrm>
            <a:off x="4546601" y="3530599"/>
            <a:ext cx="520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125133" y="2789766"/>
            <a:ext cx="5672667" cy="3136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055533" y="4106333"/>
            <a:ext cx="330200" cy="508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09533" y="4179899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 insert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19316" y="2605100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074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5735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19128023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718841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819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07" y="886492"/>
            <a:ext cx="3283814" cy="58445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909955" y="240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14681" y="2570665"/>
            <a:ext cx="618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spinner</a:t>
            </a:r>
            <a:r>
              <a:rPr lang="ko-KR" altLang="en-US" dirty="0" smtClean="0"/>
              <a:t>를 활용하여 회원가입 폼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233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78001193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150648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889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42" y="1532466"/>
            <a:ext cx="2847703" cy="49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0667" y="239286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Linear Layout</a:t>
            </a:r>
            <a:r>
              <a:rPr lang="ko-KR" altLang="en-US" dirty="0" smtClean="0"/>
              <a:t>을 통한 회원가입 완료페이지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82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70747715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843227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725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0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1256561"/>
            <a:ext cx="4928130" cy="5355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49533" y="1837267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 등록 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세미나 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카테고리를 선택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세미나소개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인원수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참가비를 설정하여 등록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525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60266" y="1540935"/>
            <a:ext cx="3691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페이지를 이동하지 않고 장소와 날짜를 선택 시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통해서 예약된 시간정보를 호출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호출된 정보를 이용하여 선택 불가능한 시간 표시</a:t>
            </a:r>
            <a:r>
              <a:rPr lang="en-US" altLang="ko-KR" dirty="0" smtClean="0"/>
              <a:t>.</a:t>
            </a:r>
          </a:p>
        </p:txBody>
      </p:sp>
      <p:pic>
        <p:nvPicPr>
          <p:cNvPr id="3074" name="Picture 2" descr="C:\Users\ezen-033\Desktop\시간정보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1180492"/>
            <a:ext cx="7361432" cy="26633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겹침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3941632"/>
            <a:ext cx="7361432" cy="26955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60266" y="4233334"/>
            <a:ext cx="3691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선택한 시간이 이미 예약된 시간과 겹치는 경우 </a:t>
            </a:r>
            <a:r>
              <a:rPr lang="ko-KR" altLang="en-US" dirty="0" err="1" smtClean="0"/>
              <a:t>알림창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6766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61297" y="1673638"/>
            <a:ext cx="369146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최소 </a:t>
            </a:r>
            <a:r>
              <a:rPr lang="en-US" altLang="ko-KR" dirty="0"/>
              <a:t>2</a:t>
            </a:r>
            <a:r>
              <a:rPr lang="ko-KR" altLang="en-US" dirty="0" smtClean="0"/>
              <a:t>시간 이상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중복되지 않은 시간을 선택한 경우 선택 가능</a:t>
            </a:r>
            <a:r>
              <a:rPr lang="en-US" altLang="ko-KR" dirty="0" smtClean="0"/>
              <a:t>.</a:t>
            </a:r>
          </a:p>
        </p:txBody>
      </p:sp>
      <p:pic>
        <p:nvPicPr>
          <p:cNvPr id="4098" name="Picture 2" descr="C:\Users\ezen-033\Desktop\시간선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11092"/>
            <a:ext cx="7018867" cy="23141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5830" y="2820022"/>
            <a:ext cx="4089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문제점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등록 폼을 작성하는 시기에는 해당 시간이 비어있었지만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 버튼을 누를 때 해당 시간이 다른 사람에 의해 예약이 되어 버린 경우 해당 시간대가 중복 예약되는 경우 발생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25830" y="4674223"/>
            <a:ext cx="416136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 해결 방안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서버 단에서 등록 바로 이전에 예약하는 시간이 적합한지 추가적 검증이 필요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C:\Users\ezen-033\Desktop\코드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7" y="4513250"/>
            <a:ext cx="7092439" cy="20907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39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3347945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547654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704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8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구현 현황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금주 </a:t>
            </a:r>
            <a:r>
              <a:rPr lang="en-US" altLang="ko-KR" sz="3200" dirty="0" err="1" smtClean="0"/>
              <a:t>FeedBack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및 차주 계획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98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31819421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895997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899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12662492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9578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727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37295200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352311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78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9" y="1733550"/>
            <a:ext cx="8659211" cy="43095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8386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71545296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416214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496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59950054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52838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633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06676807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074536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532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4904959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505113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60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51788478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337199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654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42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dirty="0"/>
              <a:t>구현 현황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07064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69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38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57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관리 흐름도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10933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세미나예약관리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5800" y="2937908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마이페이지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53000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밋업예약관리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54334" y="2937912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이용후기관리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89534" y="2937910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문의사항관리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6" idx="3"/>
            <a:endCxn id="3" idx="1"/>
          </p:cNvCxnSpPr>
          <p:nvPr/>
        </p:nvCxnSpPr>
        <p:spPr>
          <a:xfrm>
            <a:off x="2531533" y="3348542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656666" y="3369707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849532" y="3369715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9033932" y="3369731"/>
            <a:ext cx="32173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682066" y="4351838"/>
            <a:ext cx="2387600" cy="8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MyPage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1000" y="2633105"/>
            <a:ext cx="11430000" cy="313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61070" y="2002339"/>
            <a:ext cx="1117601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리스트조</a:t>
            </a:r>
            <a:r>
              <a:rPr lang="ko-KR" altLang="en-US" sz="1400" dirty="0"/>
              <a:t>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031069" y="2002339"/>
            <a:ext cx="1134536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상</a:t>
            </a:r>
            <a:r>
              <a:rPr lang="ko-KR" altLang="en-US" sz="1400" dirty="0"/>
              <a:t>세</a:t>
            </a:r>
            <a:r>
              <a:rPr lang="ko-KR" altLang="en-US" sz="1400" dirty="0" smtClean="0"/>
              <a:t>조회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4296836" y="2002339"/>
            <a:ext cx="1202267" cy="334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삭제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수정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7374467" y="435183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 이동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671233" y="2412971"/>
            <a:ext cx="359836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598337" y="2412971"/>
            <a:ext cx="0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4296836" y="2412971"/>
            <a:ext cx="601133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64" name="TextBox 11263"/>
          <p:cNvSpPr txBox="1"/>
          <p:nvPr/>
        </p:nvSpPr>
        <p:spPr>
          <a:xfrm>
            <a:off x="4936066" y="2448439"/>
            <a:ext cx="98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73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ppt\마이페이지세미나\세미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624744"/>
            <a:ext cx="8391634" cy="462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42400" y="1981200"/>
            <a:ext cx="276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92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2400" y="1981200"/>
            <a:ext cx="276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페이징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8" y="1571223"/>
            <a:ext cx="8106682" cy="4983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23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37624" y="1642534"/>
            <a:ext cx="546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로딩 이후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xhr</a:t>
            </a:r>
            <a:r>
              <a:rPr lang="ko-KR" altLang="en-US" dirty="0" smtClean="0"/>
              <a:t>객체를 이용하여 리스트 데이터 요청</a:t>
            </a:r>
            <a:r>
              <a:rPr lang="en-US" altLang="ko-KR" dirty="0" smtClean="0"/>
              <a:t>,</a:t>
            </a:r>
            <a:r>
              <a:rPr lang="ko-KR" altLang="en-US" dirty="0" smtClean="0"/>
              <a:t> 데이터를 받아서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createElement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appendChild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완성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 descr="C:\Users\ezen-033\Desktop\ppt\마이페이지세미나\세미나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28" y="1504421"/>
            <a:ext cx="4943475" cy="2781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마이페이지세미나\세미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847" y="2709332"/>
            <a:ext cx="3060529" cy="3997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5999" y="1905000"/>
            <a:ext cx="305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클릭 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모달창이</a:t>
            </a:r>
            <a:r>
              <a:rPr lang="ko-KR" altLang="en-US" dirty="0" smtClean="0"/>
              <a:t> 팝업 되며 해당 내용 로딩</a:t>
            </a:r>
            <a:endParaRPr lang="ko-KR" altLang="en-US" dirty="0"/>
          </a:p>
        </p:txBody>
      </p:sp>
      <p:pic>
        <p:nvPicPr>
          <p:cNvPr id="2050" name="Picture 2" descr="C:\Users\ezen-033\Desktop\ppt\마이페이지세미나\세미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37257"/>
            <a:ext cx="7937189" cy="469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9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133" y="1815531"/>
            <a:ext cx="342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를 만들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li Element</a:t>
            </a:r>
            <a:r>
              <a:rPr lang="ko-KR" altLang="en-US" dirty="0" smtClean="0"/>
              <a:t>의 속성에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데이터를 저장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이후</a:t>
            </a:r>
            <a:r>
              <a:rPr lang="en-US" altLang="ko-KR" dirty="0"/>
              <a:t> </a:t>
            </a:r>
            <a:r>
              <a:rPr lang="ko-KR" altLang="en-US" dirty="0" smtClean="0"/>
              <a:t>상세정보를 확인 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또 접속하지 않고 내용 로딩</a:t>
            </a:r>
            <a:endParaRPr lang="ko-KR" altLang="en-US" dirty="0"/>
          </a:p>
        </p:txBody>
      </p:sp>
      <p:pic>
        <p:nvPicPr>
          <p:cNvPr id="4098" name="Picture 2" descr="C:\Users\ezen-033\Desktop\ppt\마이페이지세미나\세미나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39" y="1684098"/>
            <a:ext cx="7697788" cy="4362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50332" y="5355166"/>
            <a:ext cx="2184401" cy="198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58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7933" y="1815531"/>
            <a:ext cx="375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상세정보 로딩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속성에 저장해놨던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데이터를 통해서</a:t>
            </a:r>
            <a:endParaRPr lang="en-US" altLang="ko-KR" dirty="0" smtClean="0"/>
          </a:p>
          <a:p>
            <a:r>
              <a:rPr lang="ko-KR" altLang="en-US" dirty="0" smtClean="0"/>
              <a:t>내용 변경</a:t>
            </a:r>
            <a:endParaRPr lang="ko-KR" altLang="en-US" dirty="0"/>
          </a:p>
        </p:txBody>
      </p:sp>
      <p:pic>
        <p:nvPicPr>
          <p:cNvPr id="5122" name="Picture 2" descr="C:\Users\ezen-033\Desktop\ppt\마이페이지세미나\세미나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48" y="1883264"/>
            <a:ext cx="6888343" cy="2402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94000" y="3623733"/>
            <a:ext cx="1947333" cy="397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6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현황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0" y="840848"/>
            <a:ext cx="11189758" cy="5983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91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146" name="Picture 2" descr="C:\Users\ezen-033\Desktop\ppt\마이페이지세미나\삭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2" y="2018761"/>
            <a:ext cx="4969975" cy="35565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ppt\마이페이지세미나\삭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59" y="1557329"/>
            <a:ext cx="5379218" cy="44794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13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" y="1930927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54867" y="2819400"/>
            <a:ext cx="346286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10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Dao</a:t>
            </a:r>
            <a:r>
              <a:rPr lang="ko-KR" altLang="en-US" dirty="0" smtClean="0"/>
              <a:t>에서 삭제작업 진행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 결과 반환</a:t>
            </a:r>
            <a:endParaRPr lang="ko-KR" altLang="en-US" dirty="0"/>
          </a:p>
        </p:txBody>
      </p:sp>
      <p:pic>
        <p:nvPicPr>
          <p:cNvPr id="8194" name="Picture 2" descr="C:\Users\ezen-033\Desktop\ppt\마이페이지세미나\삭제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41" y="1655313"/>
            <a:ext cx="7414495" cy="19415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6241" y="1255782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endParaRPr lang="ko-KR" altLang="en-US" dirty="0"/>
          </a:p>
        </p:txBody>
      </p:sp>
      <p:pic>
        <p:nvPicPr>
          <p:cNvPr id="8197" name="Picture 5" descr="C:\Users\ezen-033\Desktop\ppt\마이페이지세미나\삭제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70" y="3596869"/>
            <a:ext cx="6323205" cy="296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83642" y="3200673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SeminarDao.java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83267" y="3596869"/>
            <a:ext cx="821266" cy="255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10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18" name="Picture 2" descr="C:\Users\ezen-033\Desktop\ppt\마이페이지세미나\삭제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69" y="2326450"/>
            <a:ext cx="3315998" cy="10805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29" y="2297585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0069" y="1752600"/>
            <a:ext cx="242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 결과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56629" y="1681665"/>
            <a:ext cx="214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결과에 따른 작업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6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57464032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466131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39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8058799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08641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86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68946191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707353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026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12062206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400315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35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03177276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549305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612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4489290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608609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355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619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51899387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78864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132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11541139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15221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92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18475715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566792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248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27636418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194092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450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81402195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649599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08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82132984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137691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887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08476126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718452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99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19354732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68334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635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06051088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587411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38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16230157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87515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559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414021" y="2852936"/>
            <a:ext cx="9013620" cy="2145310"/>
          </a:xfrm>
        </p:spPr>
        <p:txBody>
          <a:bodyPr/>
          <a:lstStyle/>
          <a:p>
            <a:r>
              <a:rPr lang="ko-KR" altLang="en-US" dirty="0" smtClean="0"/>
              <a:t>금주 </a:t>
            </a:r>
            <a:r>
              <a:rPr lang="en-US" altLang="ko-KR" dirty="0" err="1"/>
              <a:t>FeedBack</a:t>
            </a:r>
            <a:r>
              <a:rPr lang="en-US" altLang="ko-KR" dirty="0"/>
              <a:t> </a:t>
            </a:r>
            <a:r>
              <a:rPr lang="ko-KR" altLang="en-US" dirty="0"/>
              <a:t>및 차주 계획</a:t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862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52168783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945904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381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79012200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650149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735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87901498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399642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144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44913868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350340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150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72555213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963012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205811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061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09768460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90680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330804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951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89340651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62691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994036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71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17854576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017767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697293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181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1439458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799219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2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금주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 </a:t>
            </a:r>
            <a:r>
              <a:rPr lang="ko-KR" altLang="en-US" sz="3000" dirty="0" smtClean="0">
                <a:solidFill>
                  <a:schemeClr val="bg1"/>
                </a:solidFill>
              </a:rPr>
              <a:t>및 차주 계획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금주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대소문자 구분 등의 경로통일 문제가 여전히 존재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HEADER </a:t>
            </a:r>
            <a:r>
              <a:rPr lang="ko-KR" altLang="en-US" sz="1800" dirty="0" smtClean="0"/>
              <a:t>페이지 </a:t>
            </a:r>
            <a:r>
              <a:rPr lang="en-US" altLang="ko-KR" sz="1800" dirty="0" smtClean="0"/>
              <a:t>INCLUDE</a:t>
            </a:r>
            <a:r>
              <a:rPr lang="ko-KR" altLang="en-US" sz="1800" dirty="0" smtClean="0"/>
              <a:t>한 상태에서 작업할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목표량을 달성하기가 쉽지 않음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작업량 부족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집에 가서 연결해서 작업할 수 있는 환경 조성을 위한 방안 고민</a:t>
            </a: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계획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본인의 목표 작업량을 정한 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프로젝트 마무리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사용자 페이지 완벽 구현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관리자 페이지 구현 및 </a:t>
            </a:r>
            <a:r>
              <a:rPr lang="ko-KR" altLang="en-US" sz="1800" dirty="0" err="1" smtClean="0"/>
              <a:t>안드로이드</a:t>
            </a:r>
            <a:r>
              <a:rPr lang="ko-KR" altLang="en-US" sz="1800" dirty="0" smtClean="0"/>
              <a:t> </a:t>
            </a:r>
            <a:r>
              <a:rPr lang="ko-KR" altLang="en-US" sz="1800" err="1" smtClean="0"/>
              <a:t>앱</a:t>
            </a:r>
            <a:r>
              <a:rPr lang="ko-KR" altLang="en-US" sz="1800" smtClean="0"/>
              <a:t> 화면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923730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7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32533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55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41685124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834983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27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65326177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239668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50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41472679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067741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7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91679939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986351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98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581255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96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7601980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940208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28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96193107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058434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79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82809741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060003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35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796014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928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13" y="1000125"/>
            <a:ext cx="8311953" cy="532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100013"/>
            <a:ext cx="7721600" cy="234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52064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2" y="2561725"/>
            <a:ext cx="5476875" cy="3076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594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47" y="1228725"/>
            <a:ext cx="9436063" cy="527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714875"/>
            <a:ext cx="7721600" cy="1727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762133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52" y="1009650"/>
            <a:ext cx="10563889" cy="3457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24777" y="1285875"/>
            <a:ext cx="3771098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28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3094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9" y="1323973"/>
            <a:ext cx="6549866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226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17277691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488305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89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4" y="1707632"/>
            <a:ext cx="8620125" cy="366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052853"/>
              </p:ext>
            </p:extLst>
          </p:nvPr>
        </p:nvGraphicFramePr>
        <p:xfrm>
          <a:off x="9141131" y="152627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766763"/>
            <a:ext cx="6372225" cy="2314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3342206"/>
            <a:ext cx="6991350" cy="339096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562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56479756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297209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06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87" y="1046375"/>
            <a:ext cx="3312542" cy="58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76529537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243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486940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14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47702735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204094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95007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947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04938964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82707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949576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47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28600114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39587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078880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83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6842714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38786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963060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90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4328147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54655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166022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04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3330627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02004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967829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91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56348901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6792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263048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91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96022710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44708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214147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49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65397549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764721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808229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89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72966906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01816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028018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68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28153599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44773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442173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84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 등록 제어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8" name="Picture 4" descr="C:\Users\ezen-033\Desktop\시간재설정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430865"/>
            <a:ext cx="6693889" cy="5056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04333" y="1801799"/>
            <a:ext cx="1828800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467600" y="1634067"/>
            <a:ext cx="4123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submit </a:t>
            </a:r>
            <a:r>
              <a:rPr lang="ko-KR" altLang="en-US" dirty="0" smtClean="0"/>
              <a:t>버튼의 이벤트 전파를 </a:t>
            </a:r>
            <a:r>
              <a:rPr lang="en-US" altLang="ko-KR" dirty="0" err="1" smtClean="0"/>
              <a:t>event.preventDefault</a:t>
            </a:r>
            <a:r>
              <a:rPr lang="en-US" altLang="ko-KR" dirty="0" smtClean="0"/>
              <a:t>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통해 막고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ko-KR" altLang="en-US" dirty="0" smtClean="0"/>
              <a:t>등록 직전에 예약된 시간정보를 한번 더 받아온다</a:t>
            </a:r>
            <a:r>
              <a:rPr lang="en-US" altLang="ko-KR" dirty="0" smtClean="0"/>
              <a:t>.(*</a:t>
            </a:r>
            <a:r>
              <a:rPr lang="ko-KR" altLang="en-US" dirty="0" smtClean="0"/>
              <a:t>변수 </a:t>
            </a:r>
            <a:r>
              <a:rPr lang="en-US" altLang="ko-KR" dirty="0" err="1" smtClean="0"/>
              <a:t>unableTime</a:t>
            </a:r>
            <a:r>
              <a:rPr lang="ko-KR" altLang="en-US" dirty="0" smtClean="0"/>
              <a:t>에 기존 예약된 시간들이 저장되어 있다</a:t>
            </a:r>
            <a:r>
              <a:rPr lang="en-US" altLang="ko-KR" dirty="0" smtClean="0"/>
              <a:t>.)</a:t>
            </a:r>
          </a:p>
          <a:p>
            <a:endParaRPr lang="en-US" altLang="ko-KR" dirty="0"/>
          </a:p>
          <a:p>
            <a:r>
              <a:rPr lang="ko-KR" altLang="en-US" dirty="0" smtClean="0"/>
              <a:t>이전 정보의 예약 개수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unableTime.length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새로 받아온 예약 개수 </a:t>
            </a:r>
            <a:r>
              <a:rPr lang="en-US" altLang="ko-KR" dirty="0" smtClean="0"/>
              <a:t>(unableTime2.length)</a:t>
            </a:r>
            <a:r>
              <a:rPr lang="ko-KR" altLang="en-US" dirty="0" smtClean="0"/>
              <a:t>가 다르다면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중간에 새로운 예약이 생겼다는 뜻이므로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조건문을</a:t>
            </a:r>
            <a:r>
              <a:rPr lang="ko-KR" altLang="en-US" dirty="0" smtClean="0"/>
              <a:t> 통해 해당 배열들의 길이가 같으면 </a:t>
            </a:r>
            <a:r>
              <a:rPr lang="en-US" altLang="ko-KR" dirty="0" smtClean="0"/>
              <a:t>submit()</a:t>
            </a:r>
            <a:r>
              <a:rPr lang="ko-KR" altLang="en-US" dirty="0" smtClean="0"/>
              <a:t>을 실행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그렇지 않으면 시간정보가 변경되었음을 알림을 통해 알린다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134533" y="4673600"/>
            <a:ext cx="4734148" cy="1049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583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4" y="914401"/>
            <a:ext cx="5514837" cy="57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ezone.api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813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23" y="262953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23" y="4486362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552" y="1336015"/>
            <a:ext cx="6598508" cy="8621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80515" y="1447061"/>
            <a:ext cx="453670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479957" y="1659803"/>
            <a:ext cx="127393" cy="9697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441401" y="1447061"/>
            <a:ext cx="939114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78" y="3048000"/>
            <a:ext cx="4176584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endCxn id="13" idx="0"/>
          </p:cNvCxnSpPr>
          <p:nvPr/>
        </p:nvCxnSpPr>
        <p:spPr>
          <a:xfrm flipH="1">
            <a:off x="2475470" y="1668040"/>
            <a:ext cx="4374000" cy="13799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65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81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629" y="1683588"/>
            <a:ext cx="4691054" cy="18438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61" y="5785427"/>
            <a:ext cx="4825056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629" y="3780138"/>
            <a:ext cx="4771888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83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41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 등록 제어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600" y="1634067"/>
            <a:ext cx="4123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submit </a:t>
            </a:r>
            <a:r>
              <a:rPr lang="ko-KR" altLang="en-US" dirty="0"/>
              <a:t>버튼의 이벤트 전파를 </a:t>
            </a:r>
            <a:r>
              <a:rPr lang="en-US" altLang="ko-KR" dirty="0" err="1"/>
              <a:t>event.preventDefault</a:t>
            </a:r>
            <a:r>
              <a:rPr lang="en-US" altLang="ko-KR" dirty="0"/>
              <a:t>()</a:t>
            </a:r>
            <a:r>
              <a:rPr lang="ko-KR" altLang="en-US" dirty="0" err="1"/>
              <a:t>메소드를</a:t>
            </a:r>
            <a:r>
              <a:rPr lang="ko-KR" altLang="en-US" dirty="0"/>
              <a:t> 통해 막고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등록 직전에 예약된 시간정보를 한번 더 받아온다</a:t>
            </a:r>
            <a:r>
              <a:rPr lang="en-US" altLang="ko-KR" dirty="0"/>
              <a:t>.(*</a:t>
            </a:r>
            <a:r>
              <a:rPr lang="ko-KR" altLang="en-US" dirty="0"/>
              <a:t>변수 </a:t>
            </a:r>
            <a:r>
              <a:rPr lang="en-US" altLang="ko-KR" dirty="0" err="1"/>
              <a:t>unableTime</a:t>
            </a:r>
            <a:r>
              <a:rPr lang="ko-KR" altLang="en-US" dirty="0"/>
              <a:t>에 기존 예약된 시간들이 저장되어 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이전 정보의 예약 개수 </a:t>
            </a:r>
            <a:r>
              <a:rPr lang="en-US" altLang="ko-KR" dirty="0"/>
              <a:t>(</a:t>
            </a:r>
            <a:r>
              <a:rPr lang="en-US" altLang="ko-KR" dirty="0" err="1"/>
              <a:t>unableTime.length</a:t>
            </a:r>
            <a:r>
              <a:rPr lang="en-US" altLang="ko-KR" dirty="0"/>
              <a:t>)</a:t>
            </a:r>
            <a:r>
              <a:rPr lang="ko-KR" altLang="en-US" dirty="0"/>
              <a:t>와 새로 받아온 예약 개수 </a:t>
            </a:r>
            <a:r>
              <a:rPr lang="en-US" altLang="ko-KR" dirty="0"/>
              <a:t>(unableTime2.length)</a:t>
            </a:r>
            <a:r>
              <a:rPr lang="ko-KR" altLang="en-US" dirty="0"/>
              <a:t>가 다르다면</a:t>
            </a:r>
            <a:r>
              <a:rPr lang="en-US" altLang="ko-KR" dirty="0"/>
              <a:t>, </a:t>
            </a:r>
            <a:r>
              <a:rPr lang="ko-KR" altLang="en-US" dirty="0"/>
              <a:t>중간에 새로운 예약이 생겼다는 뜻이므로</a:t>
            </a:r>
            <a:r>
              <a:rPr lang="en-US" altLang="ko-KR" dirty="0"/>
              <a:t>, </a:t>
            </a:r>
            <a:r>
              <a:rPr lang="ko-KR" altLang="en-US" dirty="0" err="1"/>
              <a:t>조건문을</a:t>
            </a:r>
            <a:r>
              <a:rPr lang="ko-KR" altLang="en-US" dirty="0"/>
              <a:t> 통해 해당 배열들의 길이가 같으면 </a:t>
            </a:r>
            <a:r>
              <a:rPr lang="en-US" altLang="ko-KR" dirty="0"/>
              <a:t>submit()</a:t>
            </a:r>
            <a:r>
              <a:rPr lang="ko-KR" altLang="en-US" dirty="0"/>
              <a:t>을 실행</a:t>
            </a:r>
            <a:r>
              <a:rPr lang="en-US" altLang="ko-KR" dirty="0"/>
              <a:t>, </a:t>
            </a:r>
            <a:r>
              <a:rPr lang="ko-KR" altLang="en-US" dirty="0"/>
              <a:t>그렇지 않으면 시간정보가 변경되었음을 알림을 통해 알린다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 descr="C:\Users\ezen-033\Desktop\시간재설정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56" y="1492369"/>
            <a:ext cx="6036934" cy="50378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397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423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64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296479" cy="48101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416" y="2015697"/>
            <a:ext cx="5421655" cy="1254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146" y="3416003"/>
            <a:ext cx="5558925" cy="2770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758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</a:t>
            </a:r>
            <a:r>
              <a:rPr lang="ko-KR" altLang="en-US" sz="2800" b="0" smtClean="0"/>
              <a:t>페이지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로그인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4" y="1518314"/>
            <a:ext cx="5647574" cy="44541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33" y="1964197"/>
            <a:ext cx="5438775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972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98147073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68959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6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450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07" y="2155572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673" y="4643405"/>
            <a:ext cx="4674587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157" y="2893669"/>
            <a:ext cx="4489622" cy="1400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055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03991342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058439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4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020" y="3698788"/>
            <a:ext cx="5098926" cy="2670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571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17878023"/>
              </p:ext>
            </p:extLst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15072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06" y="1414658"/>
            <a:ext cx="6972300" cy="22802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6" y="3854885"/>
            <a:ext cx="6581775" cy="24246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498" y="4513101"/>
            <a:ext cx="3805626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889" y="1614197"/>
            <a:ext cx="3534844" cy="2577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943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59450" y="128989"/>
            <a:ext cx="964607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800" b="0" smtClean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 완료 및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6" y="3666930"/>
            <a:ext cx="5321643" cy="28271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6" y="1290346"/>
            <a:ext cx="5321643" cy="21433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946" y="1895572"/>
            <a:ext cx="5831827" cy="4429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3445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829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91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04" y="1912774"/>
            <a:ext cx="2107349" cy="40588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409" y="2114791"/>
            <a:ext cx="4007186" cy="3654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893" y="1559086"/>
            <a:ext cx="4301413" cy="1603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060" y="3312367"/>
            <a:ext cx="4509197" cy="1483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060" y="4881644"/>
            <a:ext cx="4509197" cy="15564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3867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 smtClean="0"/>
              <a:t>–</a:t>
            </a:r>
            <a:r>
              <a:rPr lang="ko-KR" altLang="en-US" sz="2800" b="0" smtClean="0"/>
              <a:t>메인페이지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메뉴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482" y="1540232"/>
            <a:ext cx="2169428" cy="48625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643" y="1540232"/>
            <a:ext cx="3809871" cy="2547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43" y="1540232"/>
            <a:ext cx="4027811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143" y="3195735"/>
            <a:ext cx="4027811" cy="2150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69020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1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81" y="1632857"/>
            <a:ext cx="2379108" cy="47306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74" y="1987420"/>
            <a:ext cx="3352849" cy="2796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23" y="1782148"/>
            <a:ext cx="3644126" cy="3469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6466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9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462" y="1485895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62" y="2093474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462" y="3698017"/>
            <a:ext cx="6046184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2" y="4658243"/>
            <a:ext cx="4791075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8" y="1222852"/>
            <a:ext cx="4927302" cy="253732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881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 등록 제어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8" name="Picture 4" descr="C:\Users\ezen-033\Desktop\시간재설정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430865"/>
            <a:ext cx="6693889" cy="5056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04333" y="1801799"/>
            <a:ext cx="1828800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467600" y="1634067"/>
            <a:ext cx="4123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submit </a:t>
            </a:r>
            <a:r>
              <a:rPr lang="ko-KR" altLang="en-US" dirty="0" smtClean="0"/>
              <a:t>버튼의 이벤트 전파를 </a:t>
            </a:r>
            <a:r>
              <a:rPr lang="en-US" altLang="ko-KR" dirty="0" err="1" smtClean="0"/>
              <a:t>event.preventDefault</a:t>
            </a:r>
            <a:r>
              <a:rPr lang="en-US" altLang="ko-KR" dirty="0" smtClean="0"/>
              <a:t>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통해 막고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ko-KR" altLang="en-US" dirty="0" smtClean="0"/>
              <a:t>등록 직전에 예약된 시간정보를 한번 더 받아온다</a:t>
            </a:r>
            <a:r>
              <a:rPr lang="en-US" altLang="ko-KR" dirty="0" smtClean="0"/>
              <a:t>.(*</a:t>
            </a:r>
            <a:r>
              <a:rPr lang="ko-KR" altLang="en-US" dirty="0" smtClean="0"/>
              <a:t>변수 </a:t>
            </a:r>
            <a:r>
              <a:rPr lang="en-US" altLang="ko-KR" dirty="0" err="1" smtClean="0"/>
              <a:t>unableTime</a:t>
            </a:r>
            <a:r>
              <a:rPr lang="ko-KR" altLang="en-US" dirty="0" smtClean="0"/>
              <a:t>에 기존 예약된 시간들이 저장되어 있다</a:t>
            </a:r>
            <a:r>
              <a:rPr lang="en-US" altLang="ko-KR" dirty="0" smtClean="0"/>
              <a:t>.)</a:t>
            </a:r>
          </a:p>
          <a:p>
            <a:endParaRPr lang="en-US" altLang="ko-KR" dirty="0"/>
          </a:p>
          <a:p>
            <a:r>
              <a:rPr lang="ko-KR" altLang="en-US" dirty="0" smtClean="0"/>
              <a:t>이전 정보의 예약 개수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unableTime.length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새로 받아온 예약 개수 </a:t>
            </a:r>
            <a:r>
              <a:rPr lang="en-US" altLang="ko-KR" dirty="0" smtClean="0"/>
              <a:t>(unableTime2.length)</a:t>
            </a:r>
            <a:r>
              <a:rPr lang="ko-KR" altLang="en-US" dirty="0" smtClean="0"/>
              <a:t>가 다르다면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중간에 새로운 예약이 생겼다는 뜻이므로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조건문을</a:t>
            </a:r>
            <a:r>
              <a:rPr lang="ko-KR" altLang="en-US" dirty="0" smtClean="0"/>
              <a:t> 통해 해당 배열들의 길이가 같으면 </a:t>
            </a:r>
            <a:r>
              <a:rPr lang="en-US" altLang="ko-KR" dirty="0" smtClean="0"/>
              <a:t>submit()</a:t>
            </a:r>
            <a:r>
              <a:rPr lang="ko-KR" altLang="en-US" dirty="0" smtClean="0"/>
              <a:t>을 실행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그렇지 않으면 시간정보가 변경되었음을 알림을 통해 알린다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134533" y="4673600"/>
            <a:ext cx="4734148" cy="1049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316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5" y="1670277"/>
            <a:ext cx="6186196" cy="37973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34" y="1819081"/>
            <a:ext cx="4831896" cy="70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719" y="2843406"/>
            <a:ext cx="5158857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421" y="3429472"/>
            <a:ext cx="5018508" cy="2706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66986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 등록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84" y="1191986"/>
            <a:ext cx="4484234" cy="25309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4" y="4096139"/>
            <a:ext cx="4549549" cy="24307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098" y="1488191"/>
            <a:ext cx="5553075" cy="1404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098" y="2988129"/>
            <a:ext cx="5543550" cy="2078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098" y="5159099"/>
            <a:ext cx="5797906" cy="215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8098" y="5534414"/>
            <a:ext cx="3571875" cy="323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8669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5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2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69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54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80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224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78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95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 등록 제어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600" y="1634067"/>
            <a:ext cx="4123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submit </a:t>
            </a:r>
            <a:r>
              <a:rPr lang="ko-KR" altLang="en-US" dirty="0"/>
              <a:t>버튼의 이벤트 전파를 </a:t>
            </a:r>
            <a:r>
              <a:rPr lang="en-US" altLang="ko-KR" dirty="0" err="1"/>
              <a:t>event.preventDefault</a:t>
            </a:r>
            <a:r>
              <a:rPr lang="en-US" altLang="ko-KR" dirty="0"/>
              <a:t>()</a:t>
            </a:r>
            <a:r>
              <a:rPr lang="ko-KR" altLang="en-US" dirty="0" err="1"/>
              <a:t>메소드를</a:t>
            </a:r>
            <a:r>
              <a:rPr lang="ko-KR" altLang="en-US" dirty="0"/>
              <a:t> 통해 막고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등록 직전에 예약된 시간정보를 한번 더 받아온다</a:t>
            </a:r>
            <a:r>
              <a:rPr lang="en-US" altLang="ko-KR" dirty="0"/>
              <a:t>.(*</a:t>
            </a:r>
            <a:r>
              <a:rPr lang="ko-KR" altLang="en-US" dirty="0"/>
              <a:t>변수 </a:t>
            </a:r>
            <a:r>
              <a:rPr lang="en-US" altLang="ko-KR" dirty="0" err="1"/>
              <a:t>unableTime</a:t>
            </a:r>
            <a:r>
              <a:rPr lang="ko-KR" altLang="en-US" dirty="0"/>
              <a:t>에 기존 예약된 시간들이 저장되어 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이전 정보의 예약 개수 </a:t>
            </a:r>
            <a:r>
              <a:rPr lang="en-US" altLang="ko-KR" dirty="0"/>
              <a:t>(</a:t>
            </a:r>
            <a:r>
              <a:rPr lang="en-US" altLang="ko-KR" dirty="0" err="1"/>
              <a:t>unableTime.length</a:t>
            </a:r>
            <a:r>
              <a:rPr lang="en-US" altLang="ko-KR" dirty="0"/>
              <a:t>)</a:t>
            </a:r>
            <a:r>
              <a:rPr lang="ko-KR" altLang="en-US" dirty="0"/>
              <a:t>와 새로 받아온 예약 개수 </a:t>
            </a:r>
            <a:r>
              <a:rPr lang="en-US" altLang="ko-KR" dirty="0"/>
              <a:t>(unableTime2.length)</a:t>
            </a:r>
            <a:r>
              <a:rPr lang="ko-KR" altLang="en-US" dirty="0"/>
              <a:t>가 다르다면</a:t>
            </a:r>
            <a:r>
              <a:rPr lang="en-US" altLang="ko-KR" dirty="0"/>
              <a:t>, </a:t>
            </a:r>
            <a:r>
              <a:rPr lang="ko-KR" altLang="en-US" dirty="0"/>
              <a:t>중간에 새로운 예약이 생겼다는 뜻이므로</a:t>
            </a:r>
            <a:r>
              <a:rPr lang="en-US" altLang="ko-KR" dirty="0"/>
              <a:t>, </a:t>
            </a:r>
            <a:r>
              <a:rPr lang="ko-KR" altLang="en-US" dirty="0" err="1"/>
              <a:t>조건문을</a:t>
            </a:r>
            <a:r>
              <a:rPr lang="ko-KR" altLang="en-US" dirty="0"/>
              <a:t> 통해 해당 배열들의 길이가 같으면 </a:t>
            </a:r>
            <a:r>
              <a:rPr lang="en-US" altLang="ko-KR" dirty="0"/>
              <a:t>submit()</a:t>
            </a:r>
            <a:r>
              <a:rPr lang="ko-KR" altLang="en-US" dirty="0"/>
              <a:t>을 실행</a:t>
            </a:r>
            <a:r>
              <a:rPr lang="en-US" altLang="ko-KR" dirty="0"/>
              <a:t>, </a:t>
            </a:r>
            <a:r>
              <a:rPr lang="ko-KR" altLang="en-US" dirty="0"/>
              <a:t>그렇지 않으면 시간정보가 변경되었음을 알림을 통해 알린다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 descr="C:\Users\ezen-033\Desktop\시간재설정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56" y="1492369"/>
            <a:ext cx="6036934" cy="50378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439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92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51612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1751631668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368396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671536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94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68420754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590081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55370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812398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046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55858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2552359968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398507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806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8" y="1565340"/>
            <a:ext cx="8368791" cy="4599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749742" y="2713413"/>
            <a:ext cx="3985856" cy="2240691"/>
            <a:chOff x="8090814" y="2257168"/>
            <a:chExt cx="3985856" cy="2240691"/>
          </a:xfrm>
        </p:grpSpPr>
        <p:sp>
          <p:nvSpPr>
            <p:cNvPr id="7" name="직사각형 6"/>
            <p:cNvSpPr/>
            <p:nvPr/>
          </p:nvSpPr>
          <p:spPr>
            <a:xfrm>
              <a:off x="8090814" y="2257168"/>
              <a:ext cx="3985856" cy="22406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8162892" y="2433347"/>
              <a:ext cx="3841699" cy="1888331"/>
              <a:chOff x="7922953" y="4539744"/>
              <a:chExt cx="4093550" cy="2037018"/>
            </a:xfrm>
          </p:grpSpPr>
          <p:pic>
            <p:nvPicPr>
              <p:cNvPr id="1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4539744"/>
                <a:ext cx="4093550" cy="65543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5497778"/>
                <a:ext cx="4093550" cy="107898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3537791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5" y="1439159"/>
            <a:ext cx="8967603" cy="49286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465997" y="1612907"/>
            <a:ext cx="4509273" cy="4504440"/>
            <a:chOff x="7244236" y="1565341"/>
            <a:chExt cx="4728519" cy="4530660"/>
          </a:xfrm>
        </p:grpSpPr>
        <p:sp>
          <p:nvSpPr>
            <p:cNvPr id="7" name="직사각형 6"/>
            <p:cNvSpPr/>
            <p:nvPr/>
          </p:nvSpPr>
          <p:spPr>
            <a:xfrm>
              <a:off x="7244236" y="1565341"/>
              <a:ext cx="4728519" cy="45306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8245861" y="1705941"/>
              <a:ext cx="2807218" cy="1869281"/>
              <a:chOff x="8463993" y="2213723"/>
              <a:chExt cx="2327575" cy="1611493"/>
            </a:xfrm>
          </p:grpSpPr>
          <p:pic>
            <p:nvPicPr>
              <p:cNvPr id="1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994" y="2213723"/>
                <a:ext cx="2269909" cy="562736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993" y="2942125"/>
                <a:ext cx="2327575" cy="883091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7468181" y="4286283"/>
              <a:ext cx="4362579" cy="1629951"/>
              <a:chOff x="7893587" y="4941519"/>
              <a:chExt cx="4362579" cy="1629951"/>
            </a:xfrm>
          </p:grpSpPr>
          <p:pic>
            <p:nvPicPr>
              <p:cNvPr id="14" name="Picture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2256" y="4941519"/>
                <a:ext cx="3793910" cy="15032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1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3587" y="5272163"/>
                <a:ext cx="4362579" cy="1299307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623371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50026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224074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995694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70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61" y="1647569"/>
            <a:ext cx="9531796" cy="4691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3201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2815178146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263151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423514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8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6746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69" y="1532388"/>
            <a:ext cx="10378571" cy="508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197" y="3171515"/>
            <a:ext cx="4050571" cy="1213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04952" y="2734963"/>
            <a:ext cx="2446638" cy="2290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20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20226826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26150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140661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284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2321" y="195295"/>
            <a:ext cx="93089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9" y="1814015"/>
            <a:ext cx="7672916" cy="4417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6980718" y="2218440"/>
            <a:ext cx="5049794" cy="3476367"/>
            <a:chOff x="2204881" y="2055642"/>
            <a:chExt cx="5049794" cy="3476367"/>
          </a:xfrm>
        </p:grpSpPr>
        <p:sp>
          <p:nvSpPr>
            <p:cNvPr id="7" name="직사각형 6"/>
            <p:cNvSpPr/>
            <p:nvPr/>
          </p:nvSpPr>
          <p:spPr>
            <a:xfrm>
              <a:off x="2204881" y="2055642"/>
              <a:ext cx="5049794" cy="347636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7684" y="3764166"/>
              <a:ext cx="3133260" cy="1236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208" y="5124021"/>
              <a:ext cx="4588477" cy="155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636" y="2220399"/>
              <a:ext cx="4694952" cy="1054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94918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86098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1051489609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3073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563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634156312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943135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007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38902134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84300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84634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567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02244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173700303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185580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08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1" y="1746421"/>
            <a:ext cx="7436001" cy="426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890133" y="2491187"/>
            <a:ext cx="5049794" cy="2133600"/>
            <a:chOff x="6494686" y="3237470"/>
            <a:chExt cx="5049794" cy="2133600"/>
          </a:xfrm>
        </p:grpSpPr>
        <p:sp>
          <p:nvSpPr>
            <p:cNvPr id="6" name="직사각형 5"/>
            <p:cNvSpPr/>
            <p:nvPr/>
          </p:nvSpPr>
          <p:spPr>
            <a:xfrm>
              <a:off x="6494686" y="3237470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831" y="4063484"/>
              <a:ext cx="4933455" cy="115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165" y="3414922"/>
              <a:ext cx="4984836" cy="169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1795849" y="2210404"/>
            <a:ext cx="2899720" cy="854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582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6" y="1586473"/>
            <a:ext cx="7757259" cy="478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54890" y="2646445"/>
            <a:ext cx="5049794" cy="2133600"/>
            <a:chOff x="6890133" y="2491187"/>
            <a:chExt cx="5049794" cy="2133600"/>
          </a:xfrm>
        </p:grpSpPr>
        <p:sp>
          <p:nvSpPr>
            <p:cNvPr id="7" name="직사각형 6"/>
            <p:cNvSpPr/>
            <p:nvPr/>
          </p:nvSpPr>
          <p:spPr>
            <a:xfrm>
              <a:off x="6890133" y="2491187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2612" y="2778846"/>
              <a:ext cx="4944836" cy="1558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96484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408658640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12920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43165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897156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64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피드</a:t>
            </a:r>
            <a:r>
              <a:rPr lang="ko-KR" altLang="en-US" dirty="0"/>
              <a:t>백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274241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12" y="1253029"/>
            <a:ext cx="7910788" cy="5378218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883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7" y="1538850"/>
            <a:ext cx="6460084" cy="4064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945052" y="4855457"/>
            <a:ext cx="7876249" cy="1781019"/>
            <a:chOff x="3678571" y="4849554"/>
            <a:chExt cx="8266294" cy="1899390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71" y="4849554"/>
              <a:ext cx="8189301" cy="18993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3695046" y="6518285"/>
              <a:ext cx="8249819" cy="2245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069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5661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081829172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8179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54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131336788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749830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09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338811502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188241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754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540935872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749867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457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015226124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331803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856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469198487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8700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197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26736" y="1578114"/>
            <a:ext cx="6004223" cy="4924404"/>
            <a:chOff x="1096792" y="1380268"/>
            <a:chExt cx="6004223" cy="49244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792" y="1380268"/>
              <a:ext cx="2766754" cy="4917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992" y="1380268"/>
              <a:ext cx="2857023" cy="4924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114866" y="241014"/>
            <a:ext cx="72330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r>
              <a:rPr lang="ko-KR" altLang="en-US" sz="2500" dirty="0">
                <a:solidFill>
                  <a:schemeClr val="bg1"/>
                </a:solidFill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26001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734470825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93353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412609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183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724873612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3392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34547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918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피드</a:t>
            </a:r>
            <a:r>
              <a:rPr lang="ko-KR" altLang="en-US" dirty="0"/>
              <a:t>백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23988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14" y="951973"/>
            <a:ext cx="6893719" cy="3343613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6" y="4636558"/>
            <a:ext cx="8553450" cy="18859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308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398833285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173379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95640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183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866" y="241014"/>
            <a:ext cx="72667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229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58766435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4157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791727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889958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236397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947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547010203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04287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715230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694030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343224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296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236730642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444586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264126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156644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823234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71448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193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82351283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677498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116059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279987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927954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50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825790094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877176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128935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096359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296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79638806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962518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261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88114029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45754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99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8436</Words>
  <Application>Microsoft Office PowerPoint</Application>
  <PresentationFormat>사용자 지정</PresentationFormat>
  <Paragraphs>2482</Paragraphs>
  <Slides>198</Slides>
  <Notes>70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198</vt:i4>
      </vt:variant>
    </vt:vector>
  </HeadingPairs>
  <TitlesOfParts>
    <vt:vector size="19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[피드백] 사용자 - 웹 - 게시판 – 공지사항</vt:lpstr>
      <vt:lpstr>[피드백] 사용자 - 웹 - 게시판 – 공지사항</vt:lpstr>
      <vt:lpstr>PowerPoint 프레젠테이션</vt:lpstr>
      <vt:lpstr>e – Zone </vt:lpstr>
      <vt:lpstr>목차</vt:lpstr>
      <vt:lpstr>구현 현황</vt:lpstr>
      <vt:lpstr>구현 현황</vt:lpstr>
      <vt:lpstr>화면 설계 및 구현</vt:lpstr>
      <vt:lpstr>금주 FeedBack 및 차주 계획 </vt:lpstr>
      <vt:lpstr>금주 Feedback 및 차주 계획</vt:lpstr>
      <vt:lpstr>THANK  YOU</vt:lpstr>
      <vt:lpstr>양식 통일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[화면구현] 사용자 – 웹 - 로그인 페이지 – 로그인 실패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[화면구현] 사용자 – 웹 비밀번호 변경 완료</vt:lpstr>
      <vt:lpstr>[화면설계] 사용자 – 모바일 -메인페이지</vt:lpstr>
      <vt:lpstr>[화면구현] 사용자 – 모바일 -메인페이지</vt:lpstr>
      <vt:lpstr>[화면구현] 사용자 – 모바일 –메인페이지 - 메뉴</vt:lpstr>
      <vt:lpstr>[화면설계] 사용자 – 모바일 - 로그인 페이지 </vt:lpstr>
      <vt:lpstr>[화면구현] 사용자 – 모바일 - 로그인 페이지 </vt:lpstr>
      <vt:lpstr>[화면설계] 사용자 – 웹 - 세미나존 정보</vt:lpstr>
      <vt:lpstr>[화면구현] 사용자 – 웹 - 세미나존 정보</vt:lpstr>
      <vt:lpstr>[화면구현] 사용자 – 웹 – 세미나존 문의</vt:lpstr>
      <vt:lpstr>[화면구현] 사용자 – 웹 – 세미나존 문의 등록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PowerPoint 프레젠테이션</vt:lpstr>
      <vt:lpstr>[화면 설계] 사용자 - 웹 - 게시판 - FAQ</vt:lpstr>
      <vt:lpstr>[화면 구현]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설계] 사용자 - 웹 - 게시판 – Q&amp;A</vt:lpstr>
      <vt:lpstr>[화면 구현] 사용자 - 웹 - 게시판 – Q&amp;A</vt:lpstr>
      <vt:lpstr>[화면 설계] 사용자 - 모바일 - 게시판 – Q&amp;A</vt:lpstr>
      <vt:lpstr>[화면 구현]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97</cp:revision>
  <dcterms:created xsi:type="dcterms:W3CDTF">2020-04-02T06:13:26Z</dcterms:created>
  <dcterms:modified xsi:type="dcterms:W3CDTF">2020-04-27T06:23:00Z</dcterms:modified>
</cp:coreProperties>
</file>